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rsbstaff.ednet.ns.ca/davidc/6c_files/Poem%20pics/cinquaindescrip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rimmeysapgov.weebly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glab.com/wordfinder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in the SS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Dustin Rimmey—Topeka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7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Person/Concept</a:t>
            </a:r>
          </a:p>
          <a:p>
            <a:r>
              <a:rPr lang="en-US" dirty="0"/>
              <a:t>Two Adjectives</a:t>
            </a:r>
          </a:p>
          <a:p>
            <a:r>
              <a:rPr lang="en-US" dirty="0"/>
              <a:t>Three Verbs</a:t>
            </a:r>
          </a:p>
          <a:p>
            <a:r>
              <a:rPr lang="en-US" dirty="0"/>
              <a:t>Simile (like a or as a)</a:t>
            </a:r>
          </a:p>
          <a:p>
            <a:r>
              <a:rPr lang="en-US" dirty="0"/>
              <a:t>Synonym for the first line (Name/Concept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3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 Bader Ginsburg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Ruth Bader Ginsburg</a:t>
            </a:r>
            <a:endParaRPr lang="en-US" dirty="0"/>
          </a:p>
          <a:p>
            <a:r>
              <a:rPr lang="en-US" dirty="0"/>
              <a:t>Oldest, Liberal Constructionist</a:t>
            </a:r>
          </a:p>
          <a:p>
            <a:r>
              <a:rPr lang="en-US" dirty="0"/>
              <a:t>Respected, Pressured to Retire, Promotes Rights</a:t>
            </a:r>
          </a:p>
          <a:p>
            <a:r>
              <a:rPr lang="en-US" dirty="0"/>
              <a:t>As feisty as Antonin Scalia</a:t>
            </a:r>
          </a:p>
          <a:p>
            <a:r>
              <a:rPr lang="en-US" dirty="0"/>
              <a:t>America's Judicial Sweetheart!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rbg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8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17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pic>
        <p:nvPicPr>
          <p:cNvPr id="6" name="Content Placeholder 5" descr="01-john-locke-lost-season-5-012610-lg-1604359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r="32788" b="19"/>
          <a:stretch/>
        </p:blipFill>
        <p:spPr>
          <a:xfrm>
            <a:off x="841375" y="2038350"/>
            <a:ext cx="3657600" cy="395128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John Locke</a:t>
            </a:r>
            <a:r>
              <a:rPr lang="en-US" dirty="0"/>
              <a:t> </a:t>
            </a:r>
          </a:p>
          <a:p>
            <a:r>
              <a:rPr lang="en-US" dirty="0"/>
              <a:t>Empiricist, Philosopher</a:t>
            </a:r>
          </a:p>
          <a:p>
            <a:r>
              <a:rPr lang="en-US" dirty="0"/>
              <a:t>Widely Cited, Promotes Democracy, Advocates Rebellion</a:t>
            </a:r>
          </a:p>
          <a:p>
            <a:r>
              <a:rPr lang="en-US" dirty="0"/>
              <a:t>He believes the mind is as blank as a slate</a:t>
            </a:r>
          </a:p>
          <a:p>
            <a:r>
              <a:rPr lang="en-US" dirty="0"/>
              <a:t>Social Contract Theorist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41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Nomad</a:t>
            </a:r>
            <a:endParaRPr lang="en-US" dirty="0"/>
          </a:p>
          <a:p>
            <a:r>
              <a:rPr lang="en-US" dirty="0"/>
              <a:t>Travelers, Immigrants</a:t>
            </a:r>
          </a:p>
          <a:p>
            <a:r>
              <a:rPr lang="en-US" dirty="0"/>
              <a:t>Migrating, Hunting, Gathering</a:t>
            </a:r>
          </a:p>
          <a:p>
            <a:r>
              <a:rPr lang="en-US" dirty="0"/>
              <a:t>As free as the wind</a:t>
            </a:r>
          </a:p>
          <a:p>
            <a:r>
              <a:rPr lang="en-US" dirty="0"/>
              <a:t>Travelers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War</a:t>
            </a:r>
            <a:endParaRPr lang="en-US" dirty="0"/>
          </a:p>
          <a:p>
            <a:r>
              <a:rPr lang="en-US" dirty="0"/>
              <a:t>Violent, Costly</a:t>
            </a:r>
          </a:p>
          <a:p>
            <a:r>
              <a:rPr lang="en-US" dirty="0"/>
              <a:t>Fighting, Changing, Killing</a:t>
            </a:r>
          </a:p>
          <a:p>
            <a:r>
              <a:rPr lang="en-US" dirty="0"/>
              <a:t>As deadly as a plague</a:t>
            </a:r>
          </a:p>
          <a:p>
            <a:r>
              <a:rPr lang="en-US" dirty="0"/>
              <a:t>Conflict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20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Styles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http://hrsbstaff.ednet.ns.ca/davidc/6c_files/Poem%20pics/cinquaindescrip.htm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 Poems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156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3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minutes to read it </a:t>
            </a:r>
          </a:p>
          <a:p>
            <a:r>
              <a:rPr lang="en-US" dirty="0" smtClean="0"/>
              <a:t>As you read it mark the text</a:t>
            </a:r>
          </a:p>
          <a:p>
            <a:pPr lvl="1"/>
            <a:r>
              <a:rPr lang="en-US" dirty="0" smtClean="0"/>
              <a:t>Both for information</a:t>
            </a:r>
          </a:p>
          <a:p>
            <a:pPr lvl="1"/>
            <a:r>
              <a:rPr lang="en-US" dirty="0" smtClean="0"/>
              <a:t>And, Make a list of 15-20 words/phrases that either stick out or help show the essence of the author’s intent</a:t>
            </a:r>
          </a:p>
          <a:p>
            <a:r>
              <a:rPr lang="en-US" dirty="0" smtClean="0"/>
              <a:t>Now, take your list, and try to create a “poetic” summary using the words from your list and only your 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Examples—Federalist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first question….</a:t>
            </a:r>
          </a:p>
          <a:p>
            <a:pPr marL="0" indent="0">
              <a:buNone/>
            </a:pPr>
            <a:r>
              <a:rPr lang="en-US" dirty="0"/>
              <a:t>What, then are the distinctive characters of the republican form?</a:t>
            </a:r>
          </a:p>
          <a:p>
            <a:pPr marL="0" indent="0">
              <a:buNone/>
            </a:pPr>
            <a:r>
              <a:rPr lang="en-US" dirty="0"/>
              <a:t>The union as a confederacy with indefinite supremacy</a:t>
            </a:r>
          </a:p>
          <a:p>
            <a:pPr marL="0" indent="0">
              <a:buNone/>
            </a:pPr>
            <a:r>
              <a:rPr lang="en-US" dirty="0"/>
              <a:t>The genius of the American people: federal and not national, national not federal</a:t>
            </a:r>
          </a:p>
          <a:p>
            <a:pPr marL="0" indent="0">
              <a:buNone/>
            </a:pPr>
            <a:r>
              <a:rPr lang="en-US" dirty="0"/>
              <a:t>The plan of the convention—the assent and ratification of the people</a:t>
            </a:r>
          </a:p>
          <a:p>
            <a:pPr marL="0" indent="0">
              <a:buNone/>
            </a:pPr>
            <a:r>
              <a:rPr lang="en-US" dirty="0"/>
              <a:t>Subordinate to the supreme, the ultimate authority resides with the people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2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What, then, are the distinctive characters of the republican form?</a:t>
            </a:r>
          </a:p>
          <a:p>
            <a:pPr marL="0" indent="0">
              <a:buNone/>
            </a:pPr>
            <a:r>
              <a:rPr lang="en-US" dirty="0"/>
              <a:t>We may define a republic to be, essential to such a government</a:t>
            </a:r>
          </a:p>
          <a:p>
            <a:pPr marL="0" indent="0">
              <a:buNone/>
            </a:pPr>
            <a:r>
              <a:rPr lang="en-US" dirty="0"/>
              <a:t>Derived from the great body of society.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What, then are the distinctive characters of the republican form?</a:t>
            </a:r>
          </a:p>
          <a:p>
            <a:pPr marL="0" indent="0">
              <a:buNone/>
            </a:pPr>
            <a:r>
              <a:rPr lang="en-US" dirty="0"/>
              <a:t>Sufficient for such government that the persons administering it be appointed by the people</a:t>
            </a:r>
          </a:p>
          <a:p>
            <a:pPr marL="0" indent="0">
              <a:buNone/>
            </a:pPr>
            <a:r>
              <a:rPr lang="en-US" dirty="0"/>
              <a:t>And it is asked by what authority this bold and radical invitation was undertaken?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From this aspect of government it appears to be of a mixed character.</a:t>
            </a:r>
          </a:p>
          <a:p>
            <a:pPr marL="0" indent="0">
              <a:buNone/>
            </a:pPr>
            <a:r>
              <a:rPr lang="en-US" dirty="0"/>
              <a:t>As many federal as national figures</a:t>
            </a:r>
          </a:p>
          <a:p>
            <a:pPr marL="0" indent="0">
              <a:buNone/>
            </a:pPr>
            <a:r>
              <a:rPr lang="en-US" dirty="0"/>
              <a:t>What, then, are the distinctive characteristics of the Republican form?</a:t>
            </a:r>
          </a:p>
          <a:p>
            <a:pPr marL="0" indent="0">
              <a:buNone/>
            </a:pPr>
            <a:r>
              <a:rPr lang="en-US" dirty="0"/>
              <a:t>Neither wholly federal, or wholly national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Shopping List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Federalism functions</a:t>
            </a:r>
          </a:p>
          <a:p>
            <a:pPr marL="0" indent="0">
              <a:buNone/>
            </a:pPr>
            <a:r>
              <a:rPr lang="en-US" dirty="0"/>
              <a:t>Systems, states, society</a:t>
            </a:r>
          </a:p>
          <a:p>
            <a:pPr marL="0" indent="0">
              <a:buNone/>
            </a:pPr>
            <a:r>
              <a:rPr lang="en-US" dirty="0"/>
              <a:t>Performing, Political, Population, Power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Majority, maintain, mechanism</a:t>
            </a:r>
          </a:p>
          <a:p>
            <a:pPr marL="0" indent="0">
              <a:buNone/>
            </a:pPr>
            <a:r>
              <a:rPr lang="en-US" dirty="0"/>
              <a:t>Liberties, Loyalties</a:t>
            </a:r>
          </a:p>
          <a:p>
            <a:pPr marL="0" indent="0">
              <a:buNone/>
            </a:pPr>
            <a:r>
              <a:rPr lang="en-US" dirty="0"/>
              <a:t>Testimony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Viable, vis-à-vis, vitality</a:t>
            </a:r>
          </a:p>
          <a:p>
            <a:pPr marL="0" indent="0">
              <a:buNone/>
            </a:pPr>
            <a:r>
              <a:rPr lang="en-US" dirty="0"/>
              <a:t>But budgetary boundaries</a:t>
            </a:r>
          </a:p>
          <a:p>
            <a:pPr marL="0" indent="0">
              <a:buNone/>
            </a:pPr>
            <a:r>
              <a:rPr lang="en-US" dirty="0"/>
              <a:t>Chaotic conflict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Flexible Functions</a:t>
            </a:r>
          </a:p>
          <a:p>
            <a:pPr marL="0" indent="0">
              <a:buNone/>
            </a:pPr>
            <a:r>
              <a:rPr lang="en-US" dirty="0"/>
              <a:t>Government Goals</a:t>
            </a:r>
          </a:p>
          <a:p>
            <a:pPr marL="0" indent="0">
              <a:buNone/>
            </a:pPr>
            <a:r>
              <a:rPr lang="en-US" dirty="0"/>
              <a:t>Simplicity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Adaptation, Administrations</a:t>
            </a:r>
          </a:p>
          <a:p>
            <a:pPr marL="0" indent="0">
              <a:buNone/>
            </a:pPr>
            <a:r>
              <a:rPr lang="en-US" dirty="0"/>
              <a:t>Separate, Strength, Support</a:t>
            </a:r>
          </a:p>
          <a:p>
            <a:pPr marL="0" indent="0">
              <a:buNone/>
            </a:pPr>
            <a:r>
              <a:rPr lang="en-US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73059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Poems?</a:t>
            </a:r>
          </a:p>
          <a:p>
            <a:r>
              <a:rPr lang="en-US" dirty="0" smtClean="0"/>
              <a:t>Acrostics</a:t>
            </a:r>
          </a:p>
          <a:p>
            <a:r>
              <a:rPr lang="en-US" dirty="0" err="1" smtClean="0"/>
              <a:t>Cinquains</a:t>
            </a:r>
            <a:endParaRPr lang="en-US" dirty="0" smtClean="0"/>
          </a:p>
          <a:p>
            <a:r>
              <a:rPr lang="en-US" dirty="0" smtClean="0"/>
              <a:t>Found Poems</a:t>
            </a:r>
          </a:p>
          <a:p>
            <a:r>
              <a:rPr lang="en-US" dirty="0" smtClean="0"/>
              <a:t>Slam Poems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3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outside language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don't need a revolution</a:t>
            </a:r>
          </a:p>
          <a:p>
            <a:pPr marL="0" indent="0">
              <a:buNone/>
            </a:pPr>
            <a:r>
              <a:rPr lang="en-US" dirty="0"/>
              <a:t>Just ratify the Constitution</a:t>
            </a:r>
          </a:p>
          <a:p>
            <a:pPr marL="0" indent="0">
              <a:buNone/>
            </a:pPr>
            <a:r>
              <a:rPr lang="en-US" dirty="0"/>
              <a:t>Through this ratification</a:t>
            </a:r>
          </a:p>
          <a:p>
            <a:pPr marL="0" indent="0">
              <a:buNone/>
            </a:pPr>
            <a:r>
              <a:rPr lang="en-US" dirty="0"/>
              <a:t>We will have one equal 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national can be come federal</a:t>
            </a:r>
          </a:p>
          <a:p>
            <a:pPr marL="0" indent="0">
              <a:buNone/>
            </a:pPr>
            <a:r>
              <a:rPr lang="en-US" dirty="0"/>
              <a:t>Decisions will be credible</a:t>
            </a:r>
          </a:p>
          <a:p>
            <a:pPr marL="0" indent="0">
              <a:buNone/>
            </a:pPr>
            <a:r>
              <a:rPr lang="en-US" dirty="0"/>
              <a:t>Putting aside our political rivalries</a:t>
            </a:r>
          </a:p>
          <a:p>
            <a:pPr marL="0" indent="0">
              <a:buNone/>
            </a:pPr>
            <a:r>
              <a:rPr lang="en-US" dirty="0"/>
              <a:t>We can live in a co-equal society</a:t>
            </a:r>
          </a:p>
        </p:txBody>
      </p:sp>
    </p:spTree>
    <p:extLst>
      <p:ext uri="{BB962C8B-B14F-4D97-AF65-F5344CB8AC3E}">
        <p14:creationId xmlns:p14="http://schemas.microsoft.com/office/powerpoint/2010/main" val="414309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Poetry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http://rimmeysapgov.weebly.com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challenging than a definition</a:t>
            </a:r>
          </a:p>
          <a:p>
            <a:r>
              <a:rPr lang="en-US" dirty="0" smtClean="0"/>
              <a:t>More thought provoking than a summary</a:t>
            </a:r>
          </a:p>
          <a:p>
            <a:r>
              <a:rPr lang="en-US" dirty="0" smtClean="0"/>
              <a:t>Cross-curricular thinking</a:t>
            </a:r>
            <a:endParaRPr lang="en-US" dirty="0"/>
          </a:p>
          <a:p>
            <a:r>
              <a:rPr lang="en-US" dirty="0" smtClean="0"/>
              <a:t>Mildly entertaining to watch kids write</a:t>
            </a:r>
          </a:p>
          <a:p>
            <a:r>
              <a:rPr lang="en-US" dirty="0"/>
              <a:t>Increases mental sweat</a:t>
            </a:r>
          </a:p>
          <a:p>
            <a:r>
              <a:rPr lang="en-US" dirty="0" smtClean="0"/>
              <a:t>Fun to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0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Acrostic Poetry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146—AVID Write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Acrostic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the word POLITICS</a:t>
            </a:r>
          </a:p>
          <a:p>
            <a:pPr lvl="1"/>
            <a:r>
              <a:rPr lang="en-US" dirty="0" smtClean="0"/>
              <a:t>You have 30 seconds</a:t>
            </a:r>
          </a:p>
          <a:p>
            <a:r>
              <a:rPr lang="en-US" dirty="0" smtClean="0"/>
              <a:t>Now, write the word POLITICS on your paper like this:</a:t>
            </a:r>
          </a:p>
          <a:p>
            <a:pPr lvl="1"/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L</a:t>
            </a:r>
          </a:p>
          <a:p>
            <a:pPr lvl="1"/>
            <a:r>
              <a:rPr lang="en-US" dirty="0" smtClean="0"/>
              <a:t>I</a:t>
            </a:r>
          </a:p>
          <a:p>
            <a:pPr lvl="1"/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I</a:t>
            </a:r>
          </a:p>
          <a:p>
            <a:pPr lvl="1"/>
            <a:r>
              <a:rPr lang="en-US" dirty="0" smtClean="0"/>
              <a:t>C</a:t>
            </a:r>
          </a:p>
          <a:p>
            <a:pPr lvl="1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1568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Student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opular</a:t>
            </a:r>
          </a:p>
          <a:p>
            <a:r>
              <a:rPr lang="en-US" b="1" dirty="0"/>
              <a:t>O</a:t>
            </a:r>
            <a:r>
              <a:rPr lang="en-US" dirty="0"/>
              <a:t>ver-emphasized</a:t>
            </a:r>
          </a:p>
          <a:p>
            <a:r>
              <a:rPr lang="en-US" b="1" dirty="0"/>
              <a:t>L</a:t>
            </a:r>
            <a:r>
              <a:rPr lang="en-US" dirty="0"/>
              <a:t>iberty</a:t>
            </a:r>
          </a:p>
          <a:p>
            <a:r>
              <a:rPr lang="en-US" b="1" dirty="0"/>
              <a:t>I</a:t>
            </a:r>
            <a:r>
              <a:rPr lang="en-US" dirty="0"/>
              <a:t>ntegrity</a:t>
            </a:r>
          </a:p>
          <a:p>
            <a:r>
              <a:rPr lang="en-US" b="1" dirty="0"/>
              <a:t>T</a:t>
            </a:r>
            <a:r>
              <a:rPr lang="en-US" dirty="0"/>
              <a:t>rends</a:t>
            </a:r>
          </a:p>
          <a:p>
            <a:r>
              <a:rPr lang="en-US" b="1" dirty="0"/>
              <a:t>I</a:t>
            </a:r>
            <a:r>
              <a:rPr lang="en-US" dirty="0"/>
              <a:t>nstitutions</a:t>
            </a:r>
          </a:p>
          <a:p>
            <a:r>
              <a:rPr lang="en-US" b="1" dirty="0"/>
              <a:t>C</a:t>
            </a:r>
            <a:r>
              <a:rPr lang="en-US" dirty="0"/>
              <a:t>ivil</a:t>
            </a:r>
          </a:p>
          <a:p>
            <a:r>
              <a:rPr lang="en-US" b="1" dirty="0"/>
              <a:t>S</a:t>
            </a:r>
            <a:r>
              <a:rPr lang="en-US" dirty="0"/>
              <a:t>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Opposing Content Acrostics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</a:t>
            </a:r>
            <a:r>
              <a:rPr lang="en-US" dirty="0"/>
              <a:t>imited Government</a:t>
            </a:r>
          </a:p>
          <a:p>
            <a:r>
              <a:rPr lang="en-US" b="1" dirty="0"/>
              <a:t>I</a:t>
            </a:r>
            <a:r>
              <a:rPr lang="en-US" dirty="0"/>
              <a:t>s just not our style</a:t>
            </a:r>
          </a:p>
          <a:p>
            <a:r>
              <a:rPr lang="en-US" b="1" dirty="0"/>
              <a:t>B</a:t>
            </a:r>
            <a:r>
              <a:rPr lang="en-US" dirty="0"/>
              <a:t>ureaucracy is created to promote</a:t>
            </a:r>
          </a:p>
          <a:p>
            <a:r>
              <a:rPr lang="en-US" b="1" dirty="0"/>
              <a:t>E</a:t>
            </a:r>
            <a:r>
              <a:rPr lang="en-US" dirty="0"/>
              <a:t>qual rights and opportunities</a:t>
            </a:r>
          </a:p>
          <a:p>
            <a:r>
              <a:rPr lang="en-US" b="1" dirty="0"/>
              <a:t>R</a:t>
            </a:r>
            <a:r>
              <a:rPr lang="en-US" dirty="0"/>
              <a:t>adicals are too extreme</a:t>
            </a:r>
          </a:p>
          <a:p>
            <a:r>
              <a:rPr lang="en-US" b="1" dirty="0"/>
              <a:t>A</a:t>
            </a:r>
            <a:r>
              <a:rPr lang="en-US" dirty="0"/>
              <a:t>ccess to social services promote quality</a:t>
            </a:r>
          </a:p>
          <a:p>
            <a:r>
              <a:rPr lang="en-US" b="1" dirty="0"/>
              <a:t>L</a:t>
            </a:r>
            <a:r>
              <a:rPr lang="en-US" dirty="0"/>
              <a:t>ives for everyone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C</a:t>
            </a:r>
            <a:r>
              <a:rPr lang="en-US" sz="1600" dirty="0"/>
              <a:t>hange is not for us but don’t call us</a:t>
            </a:r>
          </a:p>
          <a:p>
            <a:r>
              <a:rPr lang="en-US" sz="1600" b="1" dirty="0"/>
              <a:t>O</a:t>
            </a:r>
            <a:r>
              <a:rPr lang="en-US" sz="1600" dirty="0"/>
              <a:t>ld fashioned</a:t>
            </a:r>
          </a:p>
          <a:p>
            <a:r>
              <a:rPr lang="en-US" sz="1600" b="1" dirty="0"/>
              <a:t>N</a:t>
            </a:r>
            <a:r>
              <a:rPr lang="en-US" sz="1600" dirty="0"/>
              <a:t>o use in changing the</a:t>
            </a:r>
          </a:p>
          <a:p>
            <a:r>
              <a:rPr lang="en-US" sz="1600" b="1" dirty="0"/>
              <a:t>S</a:t>
            </a:r>
            <a:r>
              <a:rPr lang="en-US" sz="1600" dirty="0"/>
              <a:t>tatus quo if it increases government action</a:t>
            </a:r>
          </a:p>
          <a:p>
            <a:r>
              <a:rPr lang="en-US" sz="1600" b="1" dirty="0"/>
              <a:t>E</a:t>
            </a:r>
            <a:r>
              <a:rPr lang="en-US" sz="1600" dirty="0"/>
              <a:t>conomically speaking, keep it </a:t>
            </a:r>
            <a:r>
              <a:rPr lang="en-US" sz="1600" dirty="0" err="1"/>
              <a:t>lassiez</a:t>
            </a:r>
            <a:r>
              <a:rPr lang="en-US" sz="1600" dirty="0"/>
              <a:t> faire</a:t>
            </a:r>
          </a:p>
          <a:p>
            <a:r>
              <a:rPr lang="en-US" sz="1600" b="1" dirty="0"/>
              <a:t>R</a:t>
            </a:r>
            <a:r>
              <a:rPr lang="en-US" sz="1600" dirty="0"/>
              <a:t>estrictions and regulations only stunt growth</a:t>
            </a:r>
          </a:p>
          <a:p>
            <a:r>
              <a:rPr lang="en-US" sz="1600" b="1" dirty="0"/>
              <a:t>V</a:t>
            </a:r>
            <a:r>
              <a:rPr lang="en-US" sz="1600" dirty="0"/>
              <a:t>ery fond of Reagan</a:t>
            </a:r>
          </a:p>
          <a:p>
            <a:r>
              <a:rPr lang="en-US" sz="1600" b="1" dirty="0"/>
              <a:t>A</a:t>
            </a:r>
            <a:r>
              <a:rPr lang="en-US" sz="1600" dirty="0"/>
              <a:t>nd Barry Gold Water too!</a:t>
            </a:r>
          </a:p>
          <a:p>
            <a:r>
              <a:rPr lang="en-US" sz="1600" b="1" dirty="0"/>
              <a:t>T</a:t>
            </a:r>
            <a:r>
              <a:rPr lang="en-US" sz="1600" dirty="0"/>
              <a:t>heir ideas</a:t>
            </a:r>
          </a:p>
          <a:p>
            <a:r>
              <a:rPr lang="en-US" sz="1600" b="1" dirty="0"/>
              <a:t>I</a:t>
            </a:r>
            <a:r>
              <a:rPr lang="en-US" sz="1600" dirty="0"/>
              <a:t>nspire us to </a:t>
            </a:r>
          </a:p>
          <a:p>
            <a:r>
              <a:rPr lang="en-US" sz="1600" b="1" dirty="0"/>
              <a:t>V</a:t>
            </a:r>
            <a:r>
              <a:rPr lang="en-US" sz="1600" dirty="0"/>
              <a:t>ote at</a:t>
            </a:r>
          </a:p>
          <a:p>
            <a:r>
              <a:rPr lang="en-US" sz="1600" b="1" dirty="0"/>
              <a:t>E</a:t>
            </a:r>
            <a:r>
              <a:rPr lang="en-US" sz="1600" dirty="0"/>
              <a:t>very Opportunity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46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Useful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http://www.joglab.com/wordfinder.htm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Will help generate base words for younger students or students of differing ability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9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Cinquain</a:t>
            </a:r>
            <a:r>
              <a:rPr lang="en-US" dirty="0" smtClean="0"/>
              <a:t> Poems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 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3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41</TotalTime>
  <Words>653</Words>
  <Application>Microsoft Macintosh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Sketchbook</vt:lpstr>
      <vt:lpstr>Poetry in the SS Classroom</vt:lpstr>
      <vt:lpstr>Overview</vt:lpstr>
      <vt:lpstr>Why Poems</vt:lpstr>
      <vt:lpstr>Acrostic Poetry</vt:lpstr>
      <vt:lpstr>Your Own Acrostic</vt:lpstr>
      <vt:lpstr>A Student Sample</vt:lpstr>
      <vt:lpstr>Opposing Content Acrostics</vt:lpstr>
      <vt:lpstr>A Useful Website</vt:lpstr>
      <vt:lpstr>Cinquain Poems</vt:lpstr>
      <vt:lpstr>The Formula</vt:lpstr>
      <vt:lpstr>Ruth Bader Ginsburg</vt:lpstr>
      <vt:lpstr>John Locke</vt:lpstr>
      <vt:lpstr>Vocab Terms</vt:lpstr>
      <vt:lpstr>Other Styles and Examples</vt:lpstr>
      <vt:lpstr>Found Poems</vt:lpstr>
      <vt:lpstr>You have an Article</vt:lpstr>
      <vt:lpstr>Student Examples—Federalist 10</vt:lpstr>
      <vt:lpstr>More Examples</vt:lpstr>
      <vt:lpstr>The Shopping List Example</vt:lpstr>
      <vt:lpstr>The outside language variation</vt:lpstr>
      <vt:lpstr>Slam Poetry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in the SS Classroom</dc:title>
  <dc:creator>Dustin Rimmey</dc:creator>
  <cp:lastModifiedBy>Dustin Rimmey</cp:lastModifiedBy>
  <cp:revision>5</cp:revision>
  <dcterms:created xsi:type="dcterms:W3CDTF">2014-01-03T02:39:17Z</dcterms:created>
  <dcterms:modified xsi:type="dcterms:W3CDTF">2014-01-03T03:21:06Z</dcterms:modified>
</cp:coreProperties>
</file>